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0" r:id="rId12"/>
    <p:sldId id="269" r:id="rId13"/>
    <p:sldId id="268" r:id="rId14"/>
    <p:sldId id="267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7" r:id="rId23"/>
    <p:sldId id="279" r:id="rId24"/>
    <p:sldId id="285" r:id="rId25"/>
    <p:sldId id="284" r:id="rId26"/>
    <p:sldId id="283" r:id="rId27"/>
    <p:sldId id="282" r:id="rId28"/>
    <p:sldId id="281" r:id="rId29"/>
    <p:sldId id="280" r:id="rId30"/>
    <p:sldId id="286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0BA64E-F54C-4594-B7CC-167C6365B3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46C1A8-A668-435F-BC90-9814D991C6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46A68D-A1B1-4007-85F1-C4B40EB95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4B42-9F4C-475F-9BD8-D36974B415F2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03C6A0-7A5D-46C7-9D06-7045CCBC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61C57A-280E-4836-9B6D-6F4E9B870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A9411-2500-4297-9175-918279EA8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87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A81E04-B07B-43E6-A9D4-41E0C850D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CF9D32-3BF1-482A-A669-474CF60A8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1770B9-A7B3-495D-A5A8-490109442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4B42-9F4C-475F-9BD8-D36974B415F2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F2915F-3C14-44FF-8863-DFA675F90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E2C326-A5F5-4AFA-9FB3-DD80F1BA8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A9411-2500-4297-9175-918279EA8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876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BBBBC2-C1EB-46DD-8005-6444C7A90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3B4B1C-19AE-42F2-95B7-2D689FDC7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7AD91A-541A-4FEF-B63A-F2381D1E4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4B42-9F4C-475F-9BD8-D36974B415F2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9E8A76-C318-4C97-87D1-60DC7F7E9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564B14-38D2-4316-96A6-4331E0060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A9411-2500-4297-9175-918279EA8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129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E531B-D384-42D4-AC39-67CC481E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E4FD05-8BF9-43FF-9B22-12CB667F5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7C0EDF-F5EC-4268-8700-410D625F51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194184-EB50-4B1B-90AB-7E89B96E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4B42-9F4C-475F-9BD8-D36974B415F2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1E113C-C654-466B-B6B1-F51190FC5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E84FC7-A5FD-4D15-85A0-3C05F8F95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A9411-2500-4297-9175-918279EA8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020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75F69C-99B5-416E-BF11-41ACC6FD4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4EA006-16BD-4A1B-A59F-A97A8966C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6B7AF9-9C42-4DB1-A667-D5F30D863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B8F3625-A864-403C-A009-9F6DD9889D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CDE6098-1885-4FF2-A60C-1F370282C0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BD39454-8A3A-46C8-A51F-0EB4D7ECD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4B42-9F4C-475F-9BD8-D36974B415F2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199C5CD-4DCC-47B4-9C9A-C9FAA5E8B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BCF2F77-3892-4991-B5DD-69A399EB0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A9411-2500-4297-9175-918279EA8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105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9930A3-95ED-4EB2-A596-050EA226B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C74195C-8339-4BF3-B56D-D9FC0BDFA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4B42-9F4C-475F-9BD8-D36974B415F2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3A7B1B-E0D2-42C2-A1AD-C4BC1E686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8E162B7-E9A1-4BA8-A213-C522EF464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A9411-2500-4297-9175-918279EA8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484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5C34759-A6F5-4FB9-BE7A-85E4BDDDE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4B42-9F4C-475F-9BD8-D36974B415F2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ACC3A68-3A8D-4DAD-B6BD-FECCA298B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C5922E-1033-4C89-A37C-416EFDCC9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A9411-2500-4297-9175-918279EA8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961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BAF7D9-107C-40DF-B810-6885A461E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680F4C-99D9-4B83-AD73-55026FC64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494905-2F33-4F81-9D02-EECD29409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6E7CED-7439-473B-B1E6-A3DB7C404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4B42-9F4C-475F-9BD8-D36974B415F2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CEC983-D158-4CA3-A971-049258D45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FBB1FC-C686-4494-8DDA-0FE7BC4B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A9411-2500-4297-9175-918279EA8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766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22041-8E55-4521-A2C6-6E3280129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CF933B8-4702-4EF9-A607-5C27B8A495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B0F839-0FBA-4EF6-930B-121CABF2C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FF4744-3267-4FB2-9901-5D7191161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4B42-9F4C-475F-9BD8-D36974B415F2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4A9AD23-9CE9-45DB-B51B-E850F8EF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54BD4D-6504-4575-A93A-43E967A1E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A9411-2500-4297-9175-918279EA8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58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1FC57E-033F-4085-B77F-818199522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3E5CBB6-922D-409B-AE64-64E24FC5E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1DE0F6-A356-4666-B46C-449FFFFB6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4B42-9F4C-475F-9BD8-D36974B415F2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DC8177-63F7-47FF-83AD-397A133B2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D6FA31-A633-402F-A0E6-5243839CF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A9411-2500-4297-9175-918279EA8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97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E85EE0E-FDDD-4D3B-96E6-EFEAB65E30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68EC55A-7A28-47AD-8782-77811AD74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33851C-2924-45A4-ACF0-D9B43017F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C4B42-9F4C-475F-9BD8-D36974B415F2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F9F2B0-85FC-4CAE-AE68-0CD79DA5B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48272C-6B1E-4CE5-9EA7-0027FBFC0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A9411-2500-4297-9175-918279EA8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66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6A836E-C63D-46F6-9041-6C225A655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B96EA3-7542-4496-9CD9-B778F4661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9775D6-E9E9-4FE5-8160-37CECC110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C4B42-9F4C-475F-9BD8-D36974B415F2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3F7736-29F0-497D-8715-A3B8D66888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C438DF-8DFC-4AF0-BC56-9DF670E13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A9411-2500-4297-9175-918279EA85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499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D67E6-C246-4E8D-A10A-86EABD1C2F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B2A4771-0C71-4B7B-BC6B-2EE35E8035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6C22BD-89DA-4ECC-B012-2463B2B19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455" y="-10943"/>
            <a:ext cx="12211455" cy="6868943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E73E20EC-DED4-405B-8C22-02987227A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943" y="5272391"/>
            <a:ext cx="4740613" cy="15505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5059E33-AFFF-41FE-9B95-DF43C004498F}"/>
              </a:ext>
            </a:extLst>
          </p:cNvPr>
          <p:cNvSpPr/>
          <p:nvPr/>
        </p:nvSpPr>
        <p:spPr>
          <a:xfrm>
            <a:off x="0" y="168174"/>
            <a:ext cx="12211455" cy="878201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Heavy" panose="020B0903020102020204" pitchFamily="34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sz="2400" b="1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Heavy" panose="020B0903020102020204" pitchFamily="34" charset="0"/>
              </a:rPr>
              <a:t>  «Детский сад «Тополек» Обливского района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7672FC45-1F65-4E10-A981-0C7D18E77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7266">
            <a:off x="8613911" y="5479799"/>
            <a:ext cx="3660843" cy="12542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Прямоугольник: скругленные противолежащие углы 6">
            <a:extLst>
              <a:ext uri="{FF2B5EF4-FFF2-40B4-BE49-F238E27FC236}">
                <a16:creationId xmlns:a16="http://schemas.microsoft.com/office/drawing/2014/main" id="{4AAED072-21A4-4DDF-8D98-C038C930DB09}"/>
              </a:ext>
            </a:extLst>
          </p:cNvPr>
          <p:cNvSpPr/>
          <p:nvPr/>
        </p:nvSpPr>
        <p:spPr>
          <a:xfrm>
            <a:off x="1410511" y="2903116"/>
            <a:ext cx="9824935" cy="1094952"/>
          </a:xfrm>
          <a:prstGeom prst="round2Diag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ln w="38100">
                  <a:solidFill>
                    <a:srgbClr val="FFFF00"/>
                  </a:solidFill>
                </a:ln>
                <a:solidFill>
                  <a:srgbClr val="FF0000"/>
                </a:solidFill>
                <a:latin typeface="Franklin Gothic Heavy" panose="020B0903020102020204" pitchFamily="34" charset="0"/>
              </a:rPr>
              <a:t>«Растем на Донской земле»</a:t>
            </a:r>
          </a:p>
        </p:txBody>
      </p:sp>
    </p:spTree>
    <p:extLst>
      <p:ext uri="{BB962C8B-B14F-4D97-AF65-F5344CB8AC3E}">
        <p14:creationId xmlns:p14="http://schemas.microsoft.com/office/powerpoint/2010/main" val="4122364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6136" y="0"/>
            <a:ext cx="6821864" cy="1021734"/>
          </a:xfrm>
        </p:spPr>
        <p:txBody>
          <a:bodyPr>
            <a:norm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Казачество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«Казачьи корни»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02FD5E-8945-4CC5-BBAD-74861BC71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372" y="1021734"/>
            <a:ext cx="9038016" cy="5083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12" y="130142"/>
            <a:ext cx="2674776" cy="17831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674" b="25815"/>
          <a:stretch/>
        </p:blipFill>
        <p:spPr>
          <a:xfrm>
            <a:off x="186611" y="4997790"/>
            <a:ext cx="2674775" cy="17300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34669F-CBE0-49B7-B69F-B2410C404A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185" t="14370" r="17111" b="14815"/>
          <a:stretch/>
        </p:blipFill>
        <p:spPr>
          <a:xfrm>
            <a:off x="246714" y="2093020"/>
            <a:ext cx="2554571" cy="267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54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2696" y="0"/>
            <a:ext cx="6765303" cy="1021734"/>
          </a:xfrm>
        </p:spPr>
        <p:txBody>
          <a:bodyPr>
            <a:norm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Казачество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«Казачьи корни»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12" y="130142"/>
            <a:ext cx="2674776" cy="17831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86611" y="4997790"/>
            <a:ext cx="2674775" cy="1730067"/>
          </a:xfrm>
          <a:prstGeom prst="rect">
            <a:avLst/>
          </a:prstGeom>
        </p:spPr>
      </p:pic>
      <p:pic>
        <p:nvPicPr>
          <p:cNvPr id="7" name="Объект 4">
            <a:extLst>
              <a:ext uri="{FF2B5EF4-FFF2-40B4-BE49-F238E27FC236}">
                <a16:creationId xmlns:a16="http://schemas.microsoft.com/office/drawing/2014/main" id="{32C60809-2192-44D6-8222-C24633EF2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828" y="1259998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C7E796-8C4F-424B-9C10-6C759CBDBE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185" t="14370" r="17111" b="14815"/>
          <a:stretch/>
        </p:blipFill>
        <p:spPr>
          <a:xfrm>
            <a:off x="311745" y="2235321"/>
            <a:ext cx="2424509" cy="253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17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0720" y="130142"/>
            <a:ext cx="8300720" cy="1021734"/>
          </a:xfrm>
        </p:spPr>
        <p:txBody>
          <a:bodyPr>
            <a:norm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Патриотизм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«Моя малая Родина — моя гордость»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68" y="131071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99968" y="5310812"/>
            <a:ext cx="2190828" cy="14170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5FA608-EE49-4F27-B07E-2CC10B84B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96" y="1151876"/>
            <a:ext cx="9663028" cy="5350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423E131-6FB5-4308-AADD-6489DA6B6A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29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0720" y="130142"/>
            <a:ext cx="8300720" cy="1021734"/>
          </a:xfrm>
        </p:spPr>
        <p:txBody>
          <a:bodyPr>
            <a:norm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Патриотизм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«Моя малая Родина — моя гордость»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2E6D750-4C57-475C-9A71-3DC788AF2E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269" y="1151876"/>
            <a:ext cx="9674603" cy="5441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76305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0720" y="130142"/>
            <a:ext cx="8300720" cy="1021734"/>
          </a:xfrm>
        </p:spPr>
        <p:txBody>
          <a:bodyPr>
            <a:norm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Здоровье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движении — жизнь!»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631D72-EC41-485C-B53C-94088D2562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304" y="1151876"/>
            <a:ext cx="9675866" cy="5452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4953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0720" y="130142"/>
            <a:ext cx="8300720" cy="1021734"/>
          </a:xfrm>
        </p:spPr>
        <p:txBody>
          <a:bodyPr>
            <a:norm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Здоровье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движении — жизнь!»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F82312-9292-47B8-B7CF-279CBF35E7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869" y="1277333"/>
            <a:ext cx="7239089" cy="545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4620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240" y="130142"/>
            <a:ext cx="9652000" cy="1021734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Взаимодействие с семьями воспитанников 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«Дом, где живет радость»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FBFD4D-3227-43CE-A3D8-72D544448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240" y="1262134"/>
            <a:ext cx="9557584" cy="5376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2934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240" y="130142"/>
            <a:ext cx="9652000" cy="1021734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Взаимодействие с семьями воспитанников 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«Дом, где живет радость»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42CACE-DF46-401F-A3E1-60DA1333A2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104" y="1241458"/>
            <a:ext cx="9753600" cy="548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7416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240" y="130142"/>
            <a:ext cx="9652000" cy="1021734"/>
          </a:xfrm>
        </p:spPr>
        <p:txBody>
          <a:bodyPr>
            <a:normAutofit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Социальное партнерство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«Наши друзья и партнеры»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B9EDEF3-83C7-4377-8D4C-A6A23019D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104" y="1241458"/>
            <a:ext cx="9753600" cy="548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8703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8040" y="130142"/>
            <a:ext cx="9252199" cy="1021734"/>
          </a:xfrm>
        </p:spPr>
        <p:txBody>
          <a:bodyPr>
            <a:normAutofit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Социальное партнерство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«Наши друзья и партнеры»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DE85F4-01C4-40B5-A8A8-68480D199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920" y="1178600"/>
            <a:ext cx="8319824" cy="5549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5163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240" y="130142"/>
            <a:ext cx="9652000" cy="1021734"/>
          </a:xfrm>
        </p:spPr>
        <p:txBody>
          <a:bodyPr>
            <a:normAutofit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Социальное партнерство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«Наши друзья и партнеры»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379D36-3F3B-4CB2-BDBB-F7C6B5572D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104" y="1174783"/>
            <a:ext cx="9753600" cy="555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3537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240" y="130142"/>
            <a:ext cx="9652000" cy="1021734"/>
          </a:xfrm>
        </p:spPr>
        <p:txBody>
          <a:bodyPr>
            <a:normAutofit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Социальное партнерство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«Наши друзья и партнеры»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4AF2C7-3582-41B1-99F9-567E2B848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104" y="1089058"/>
            <a:ext cx="9753600" cy="563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5757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240" y="130142"/>
            <a:ext cx="9652000" cy="1021734"/>
          </a:xfrm>
        </p:spPr>
        <p:txBody>
          <a:bodyPr>
            <a:normAutofit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Социальное партнерство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«Наши друзья и партнеры»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EF78BA-4EE4-44CE-9284-F0C42CD44F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760" y="1135299"/>
            <a:ext cx="7414284" cy="5582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94175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240" y="130142"/>
            <a:ext cx="9652000" cy="1021734"/>
          </a:xfrm>
        </p:spPr>
        <p:txBody>
          <a:bodyPr>
            <a:normAutofit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Социальное партнерство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«Наши друзья и партнеры»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FF9DC8-766F-4F85-B7B4-C41DA2998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24" y="1261616"/>
            <a:ext cx="9753600" cy="548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0776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240" y="130142"/>
            <a:ext cx="9652000" cy="1021734"/>
          </a:xfrm>
        </p:spPr>
        <p:txBody>
          <a:bodyPr>
            <a:normAutofit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Социальное партнерство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«Наши друзья и партнеры»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92B0BB-0DEB-4055-935B-F96581F0C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24" y="1241458"/>
            <a:ext cx="9753600" cy="548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3877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240" y="130142"/>
            <a:ext cx="9652000" cy="1021734"/>
          </a:xfrm>
        </p:spPr>
        <p:txBody>
          <a:bodyPr>
            <a:normAutofit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Социальное партнерство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«Наши друзья и партнеры»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78B989-E38D-4AAC-8A32-B5CB6EB0E3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584" y="1135109"/>
            <a:ext cx="8797852" cy="5575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9139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240" y="130142"/>
            <a:ext cx="9652000" cy="865538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Инновационные инициативы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«Инновации в действии: растим поколение созидателей»</a:t>
            </a:r>
            <a:endParaRPr lang="ru-RU" sz="32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03BFF3-1892-433D-982A-97C9C55E95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240" y="1259719"/>
            <a:ext cx="9721136" cy="5468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282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240" y="130142"/>
            <a:ext cx="9652000" cy="865538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Инновационные инициативы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«Инновации в действии: растим поколение созидателей»</a:t>
            </a:r>
            <a:endParaRPr lang="ru-RU" sz="32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8F137B-0913-4F83-9C26-33435E5917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210" y="1059847"/>
            <a:ext cx="7730870" cy="5798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4897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240" y="130142"/>
            <a:ext cx="9652000" cy="865538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Инновационные инициативы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«Инновации в действии: растим поколение созидателей»</a:t>
            </a:r>
            <a:endParaRPr lang="ru-RU" sz="32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1D4F5F-09B2-4A56-B3CB-43ACA8A3F8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00"/>
          <a:stretch/>
        </p:blipFill>
        <p:spPr>
          <a:xfrm>
            <a:off x="4190341" y="973155"/>
            <a:ext cx="6127797" cy="5754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4004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2224" y="130142"/>
            <a:ext cx="9959776" cy="1464978"/>
          </a:xfrm>
        </p:spPr>
        <p:txBody>
          <a:bodyPr>
            <a:noAutofit/>
          </a:bodyPr>
          <a:lstStyle/>
          <a:p>
            <a:r>
              <a:rPr lang="ru-RU" sz="24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Управленческий опыт по формированию и функционированию успешной профессиональной команды образовательной организации</a:t>
            </a:r>
            <a:br>
              <a:rPr lang="ru-RU" sz="28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«Команда мечты: когда работа приносит вдохновение»</a:t>
            </a:r>
            <a:endParaRPr lang="ru-RU" sz="28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3034F3-544C-4678-B9EB-F4FA0871B0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672" y="1719015"/>
            <a:ext cx="8966879" cy="5008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54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2224" y="130142"/>
            <a:ext cx="9959776" cy="1464978"/>
          </a:xfrm>
        </p:spPr>
        <p:txBody>
          <a:bodyPr>
            <a:noAutofit/>
          </a:bodyPr>
          <a:lstStyle/>
          <a:p>
            <a:r>
              <a:rPr lang="ru-RU" sz="24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Направление: Управленческий опыт по формированию и функционированию успешной профессиональной команды образовательной организации</a:t>
            </a:r>
            <a:br>
              <a:rPr lang="ru-RU" sz="28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«Команда мечты: когда работа приносит вдохновение»</a:t>
            </a:r>
            <a:endParaRPr lang="ru-RU" sz="28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5459FF-56F9-4DB0-95E9-31C5F88119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748" y="1702440"/>
            <a:ext cx="8732970" cy="4912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0264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2224" y="130142"/>
            <a:ext cx="9959776" cy="510867"/>
          </a:xfrm>
        </p:spPr>
        <p:txBody>
          <a:bodyPr>
            <a:no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«Цветок   семейного счастья»</a:t>
            </a:r>
            <a:endParaRPr lang="ru-RU" sz="36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C95BC4-4319-4973-AC8A-D1B59A6557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072" y="657912"/>
            <a:ext cx="8006080" cy="6004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91109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2224" y="130142"/>
            <a:ext cx="9959776" cy="510867"/>
          </a:xfrm>
        </p:spPr>
        <p:txBody>
          <a:bodyPr>
            <a:no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семьи, любви и верности</a:t>
            </a:r>
            <a:endParaRPr lang="ru-RU" sz="36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79FB47-3A05-418B-B43E-EBAE8E39F5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798" y="641009"/>
            <a:ext cx="8289321" cy="6216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4579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2224" y="130142"/>
            <a:ext cx="9959776" cy="510867"/>
          </a:xfrm>
        </p:spPr>
        <p:txBody>
          <a:bodyPr>
            <a:no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древонасаждения</a:t>
            </a:r>
            <a:endParaRPr lang="ru-RU" sz="36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B34566-8FCF-40B6-B55A-BC291A332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312" y="841408"/>
            <a:ext cx="9753600" cy="5886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6135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6384" y="130142"/>
            <a:ext cx="9665616" cy="510867"/>
          </a:xfrm>
        </p:spPr>
        <p:txBody>
          <a:bodyPr>
            <a:no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«Экспериментирование»</a:t>
            </a:r>
            <a:endParaRPr lang="ru-RU" sz="36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E3AC6F-6EB8-4249-BC55-6C55526A73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532" y="721360"/>
            <a:ext cx="8182187" cy="6136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28609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2224" y="130142"/>
            <a:ext cx="9959776" cy="878526"/>
          </a:xfrm>
        </p:spPr>
        <p:txBody>
          <a:bodyPr>
            <a:no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 - исследовательский проект «Здоровое питание»</a:t>
            </a:r>
            <a:endParaRPr lang="ru-RU" sz="36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6A7992-6862-4641-BA61-23E96F080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004" y="1154666"/>
            <a:ext cx="8565927" cy="5703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2300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3772" y="130142"/>
            <a:ext cx="9458227" cy="906806"/>
          </a:xfrm>
        </p:spPr>
        <p:txBody>
          <a:bodyPr>
            <a:no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 экологический проект    «Насекомые вокруг нас»</a:t>
            </a:r>
            <a:endParaRPr lang="ru-RU" sz="36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938E4B-7564-4401-955B-DE77C8C431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35" y="1137293"/>
            <a:ext cx="7454087" cy="5590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6963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9760" y="130142"/>
            <a:ext cx="9392239" cy="916233"/>
          </a:xfrm>
        </p:spPr>
        <p:txBody>
          <a:bodyPr>
            <a:no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 экологический проект 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«Насекомые вокруг нас»</a:t>
            </a:r>
            <a:endParaRPr lang="ru-RU" sz="36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C428C3-2E62-4936-AC37-9788954FA0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575" y="1204222"/>
            <a:ext cx="7364848" cy="5523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89032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AF72E-3515-4A11-8C58-3F02FEA87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2224" y="130142"/>
            <a:ext cx="9959776" cy="1038782"/>
          </a:xfrm>
        </p:spPr>
        <p:txBody>
          <a:bodyPr>
            <a:noAutofit/>
          </a:bodyPr>
          <a:lstStyle/>
          <a:p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Развлечение </a:t>
            </a:r>
            <a:b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«Космическое приключение с </a:t>
            </a:r>
            <a:r>
              <a:rPr lang="ru-RU" sz="3200" b="1" dirty="0" err="1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Лунтиком</a:t>
            </a:r>
            <a:r>
              <a:rPr lang="ru-RU" sz="3200" b="1" dirty="0">
                <a:ln w="19050"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dirty="0">
              <a:ln w="19050">
                <a:solidFill>
                  <a:srgbClr val="00206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FBD610-CC81-4FA8-8DF8-23114CE8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57" y="641009"/>
            <a:ext cx="2045067" cy="13633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4243DD-F100-44D5-A49E-15B16BAD9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674" b="25815"/>
          <a:stretch/>
        </p:blipFill>
        <p:spPr>
          <a:xfrm>
            <a:off x="114276" y="5036492"/>
            <a:ext cx="2190828" cy="14170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7A214-2E41-4592-BE08-D58FAF1529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85" t="14370" r="17111" b="14815"/>
          <a:stretch/>
        </p:blipFill>
        <p:spPr>
          <a:xfrm>
            <a:off x="204444" y="2469001"/>
            <a:ext cx="2010491" cy="2102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57D377-2350-41C8-906E-1308303D69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" t="36977" r="6749" b="-2334"/>
          <a:stretch/>
        </p:blipFill>
        <p:spPr>
          <a:xfrm>
            <a:off x="2711703" y="1729016"/>
            <a:ext cx="9215708" cy="4998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7302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334</Words>
  <Application>Microsoft Office PowerPoint</Application>
  <PresentationFormat>Широкоэкранный</PresentationFormat>
  <Paragraphs>32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Направление: Казачество «Казачьи корни»</vt:lpstr>
      <vt:lpstr>Направление: Казачество «Казачьи корни»</vt:lpstr>
      <vt:lpstr>Направление: Патриотизм «Моя малая Родина — моя гордость»</vt:lpstr>
      <vt:lpstr>Направление: Патриотизм «Моя малая Родина — моя гордость»</vt:lpstr>
      <vt:lpstr>Направление: Здоровье «В движении — жизнь!»</vt:lpstr>
      <vt:lpstr>Направление: Здоровье «В движении — жизнь!»</vt:lpstr>
      <vt:lpstr>Направление: Взаимодействие с семьями воспитанников  «Дом, где живет радость»</vt:lpstr>
      <vt:lpstr>Направление: Взаимодействие с семьями воспитанников  «Дом, где живет радость»</vt:lpstr>
      <vt:lpstr>Направление: Социальное партнерство «Наши друзья и партнеры»</vt:lpstr>
      <vt:lpstr>Направление: Социальное партнерство «Наши друзья и партнеры»</vt:lpstr>
      <vt:lpstr>Направление: Социальное партнерство «Наши друзья и партнеры»</vt:lpstr>
      <vt:lpstr>Направление: Социальное партнерство «Наши друзья и партнеры»</vt:lpstr>
      <vt:lpstr>Направление: Социальное партнерство «Наши друзья и партнеры»</vt:lpstr>
      <vt:lpstr>Направление: Социальное партнерство «Наши друзья и партнеры»</vt:lpstr>
      <vt:lpstr>Направление: Социальное партнерство «Наши друзья и партнеры»</vt:lpstr>
      <vt:lpstr>Направление: Социальное партнерство «Наши друзья и партнеры»</vt:lpstr>
      <vt:lpstr>Направление: Инновационные инициативы «Инновации в действии: растим поколение созидателей»</vt:lpstr>
      <vt:lpstr>Направление: Инновационные инициативы «Инновации в действии: растим поколение созидателей»</vt:lpstr>
      <vt:lpstr>Направление: Инновационные инициативы «Инновации в действии: растим поколение созидателей»</vt:lpstr>
      <vt:lpstr>Направление: Управленческий опыт по формированию и функционированию успешной профессиональной команды образовательной организации «Команда мечты: когда работа приносит вдохновение»</vt:lpstr>
      <vt:lpstr>Направление: Управленческий опыт по формированию и функционированию успешной профессиональной команды образовательной организации «Команда мечты: когда работа приносит вдохновение»</vt:lpstr>
      <vt:lpstr>Акция «Цветок   семейного счастья»</vt:lpstr>
      <vt:lpstr>День семьи, любви и верности</vt:lpstr>
      <vt:lpstr>День древонасаждения</vt:lpstr>
      <vt:lpstr>«Экспериментирование»</vt:lpstr>
      <vt:lpstr>Познавательно - исследовательский проект «Здоровое питание»</vt:lpstr>
      <vt:lpstr>Познавательно- экологический проект    «Насекомые вокруг нас»</vt:lpstr>
      <vt:lpstr>Познавательно- экологический проект  «Насекомые вокруг нас»</vt:lpstr>
      <vt:lpstr>Развлечение  «Космическое приключение с Лунтиком»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NFI</dc:creator>
  <cp:lastModifiedBy>NFI</cp:lastModifiedBy>
  <cp:revision>42</cp:revision>
  <dcterms:created xsi:type="dcterms:W3CDTF">2026-09-27T09:24:32Z</dcterms:created>
  <dcterms:modified xsi:type="dcterms:W3CDTF">2026-09-28T07:32:46Z</dcterms:modified>
</cp:coreProperties>
</file>